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5122525" cy="21386800"/>
  <p:notesSz cx="6858000" cy="9144000"/>
  <p:defaultTextStyle>
    <a:defPPr>
      <a:defRPr lang="ru-RU"/>
    </a:defPPr>
    <a:lvl1pPr marL="0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102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204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9305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2407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5509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8611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1713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4814" algn="l" defTabSz="208620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14" y="-3816"/>
      </p:cViewPr>
      <p:guideLst>
        <p:guide orient="horz" pos="6736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6643773"/>
            <a:ext cx="12854146" cy="45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12119188"/>
            <a:ext cx="10585768" cy="54655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856466"/>
            <a:ext cx="3402568" cy="18248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7" y="856466"/>
            <a:ext cx="9955662" cy="18248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13743002"/>
            <a:ext cx="12854146" cy="4247655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9064641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10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20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93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24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5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861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171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481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7" y="4990257"/>
            <a:ext cx="6679115" cy="14114299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4990257"/>
            <a:ext cx="6679115" cy="14114299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4787279"/>
            <a:ext cx="6681742" cy="1995109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6" y="6782388"/>
            <a:ext cx="6681742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4787279"/>
            <a:ext cx="6684366" cy="1995109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6782388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7" y="851511"/>
            <a:ext cx="4975207" cy="362387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8" y="851514"/>
            <a:ext cx="8453911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7" y="4475388"/>
            <a:ext cx="4975207" cy="14629166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0" y="14970759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0" y="1910951"/>
            <a:ext cx="9073515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3102" indent="0">
              <a:buNone/>
              <a:defRPr sz="6400"/>
            </a:lvl2pPr>
            <a:lvl3pPr marL="2086204" indent="0">
              <a:buNone/>
              <a:defRPr sz="5500"/>
            </a:lvl3pPr>
            <a:lvl4pPr marL="3129305" indent="0">
              <a:buNone/>
              <a:defRPr sz="4600"/>
            </a:lvl4pPr>
            <a:lvl5pPr marL="4172407" indent="0">
              <a:buNone/>
              <a:defRPr sz="4600"/>
            </a:lvl5pPr>
            <a:lvl6pPr marL="5215509" indent="0">
              <a:buNone/>
              <a:defRPr sz="4600"/>
            </a:lvl6pPr>
            <a:lvl7pPr marL="6258611" indent="0">
              <a:buNone/>
              <a:defRPr sz="4600"/>
            </a:lvl7pPr>
            <a:lvl8pPr marL="7301713" indent="0">
              <a:buNone/>
              <a:defRPr sz="4600"/>
            </a:lvl8pPr>
            <a:lvl9pPr marL="8344814" indent="0">
              <a:buNone/>
              <a:defRPr sz="4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0" y="16738143"/>
            <a:ext cx="9073515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  <a:prstGeom prst="rect">
            <a:avLst/>
          </a:prstGeom>
        </p:spPr>
        <p:txBody>
          <a:bodyPr vert="horz" lIns="208620" tIns="104310" rIns="208620" bIns="1043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4990257"/>
            <a:ext cx="13610273" cy="14114299"/>
          </a:xfrm>
          <a:prstGeom prst="rect">
            <a:avLst/>
          </a:prstGeom>
        </p:spPr>
        <p:txBody>
          <a:bodyPr vert="horz" lIns="208620" tIns="104310" rIns="208620" bIns="1043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7" y="19822398"/>
            <a:ext cx="3528589" cy="1138648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19822398"/>
            <a:ext cx="4788800" cy="1138648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19822398"/>
            <a:ext cx="3528589" cy="1138648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204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26" indent="-782326" algn="l" defTabSz="2086204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040" indent="-651939" algn="l" defTabSz="2086204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755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0856" indent="-521551" algn="l" defTabSz="208620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3958" indent="-521551" algn="l" defTabSz="2086204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060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162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264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365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02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0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305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407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509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611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713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81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hello_html_5f3952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5122525" cy="213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5\Downloads\13023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7562997"/>
            <a:ext cx="8811230" cy="127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63068"/>
              </p:ext>
            </p:extLst>
          </p:nvPr>
        </p:nvGraphicFramePr>
        <p:xfrm>
          <a:off x="35845" y="0"/>
          <a:ext cx="15086680" cy="21367096"/>
        </p:xfrm>
        <a:graphic>
          <a:graphicData uri="http://schemas.openxmlformats.org/drawingml/2006/table">
            <a:tbl>
              <a:tblPr firstRow="1" firstCol="1" bandRow="1"/>
              <a:tblGrid>
                <a:gridCol w="4501081"/>
                <a:gridCol w="6048672"/>
                <a:gridCol w="4536927"/>
              </a:tblGrid>
              <a:tr h="5330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100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100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ЕГУ им. И. А. Бунина</a:t>
                      </a:r>
                    </a:p>
                    <a:p>
                      <a:pPr marL="0" marR="0" indent="0" algn="ctr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Институт культуры,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истории и права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Кафедра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музыкального образования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Студенческая филармония</a:t>
                      </a:r>
                      <a:endParaRPr lang="ru-RU" sz="35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ru-RU" sz="35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3500" b="1" kern="1200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Times New Roman"/>
                      </a:endParaRPr>
                    </a:p>
                    <a:p>
                      <a:pPr algn="ctr"/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НОЯБРЬ ДЕКАБРЬ</a:t>
                      </a:r>
                      <a:r>
                        <a:rPr lang="ru-RU" sz="3500" b="1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algn="ctr"/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МАРТ</a:t>
                      </a:r>
                      <a:r>
                        <a:rPr lang="ru-RU" sz="3500" b="1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 АПРЕЛЬ </a:t>
                      </a:r>
                    </a:p>
                    <a:p>
                      <a:pPr algn="ctr"/>
                      <a:r>
                        <a:rPr lang="ru-RU" sz="3500" b="1" kern="12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ru-RU" sz="3500" kern="12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3500" b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14:30 УК.16 ауд. 401</a:t>
                      </a:r>
                      <a:endParaRPr lang="ru-RU" sz="3500" kern="12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0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100" b="1" kern="1200" dirty="0" smtClean="0">
                          <a:solidFill>
                            <a:schemeClr val="tx1"/>
                          </a:solidFill>
                          <a:effectLst>
                            <a:glow rad="139700">
                              <a:schemeClr val="bg1"/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Студенческая филармония проводит тематические концерты и мероприятия</a:t>
                      </a:r>
                      <a:endParaRPr lang="ru-RU" sz="4100" kern="1200" dirty="0" smtClean="0">
                        <a:solidFill>
                          <a:schemeClr val="tx1"/>
                        </a:solidFill>
                        <a:effectLst>
                          <a:glow rad="139700">
                            <a:schemeClr val="bg1"/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</a:t>
                      </a:r>
                      <a:r>
                        <a:rPr lang="ru-RU" sz="3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принимают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обучающиеся ДШИ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СШ, ДОЦ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 </a:t>
                      </a:r>
                      <a:r>
                        <a:rPr lang="ru-RU" sz="3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Б.Лесюка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города Ельца и Елецкого района, студенты и преподаватели  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ЕГУ им. И.А. Бунина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 программе произведения 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русских, советских и зарубежных </a:t>
                      </a:r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композиторов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- доцент кафедры музыкального образования Я.А. Горбик</a:t>
                      </a:r>
                      <a:endParaRPr lang="ru-RU" sz="3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50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5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 descr="I:\афиша студенческая филармония копия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912944"/>
            <a:ext cx="3191463" cy="445186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I:\для афиши\ЕГУ Фот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52" y="4500712"/>
            <a:ext cx="5736483" cy="30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472245"/>
            <a:ext cx="3960078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305" y="948070"/>
            <a:ext cx="3487703" cy="44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1561" y="6472245"/>
            <a:ext cx="4032447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0446738"/>
            <a:ext cx="3960078" cy="25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1561" y="18290418"/>
            <a:ext cx="4083657" cy="25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8290418"/>
            <a:ext cx="3962400" cy="25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4385666"/>
            <a:ext cx="3960078" cy="25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1562" y="14385666"/>
            <a:ext cx="4083656" cy="25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62" y="10446738"/>
            <a:ext cx="4083656" cy="25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</Words>
  <Application>Microsoft Office PowerPoint</Application>
  <PresentationFormat>Произвольный</PresentationFormat>
  <Paragraphs>43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комп5</dc:creator>
  <cp:lastModifiedBy>Учетная запись Майкрософт</cp:lastModifiedBy>
  <cp:revision>24</cp:revision>
  <dcterms:created xsi:type="dcterms:W3CDTF">2016-12-20T20:01:23Z</dcterms:created>
  <dcterms:modified xsi:type="dcterms:W3CDTF">2023-10-04T12:56:34Z</dcterms:modified>
</cp:coreProperties>
</file>